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handoutMasterIdLst>
    <p:handoutMasterId r:id="rId6"/>
  </p:handoutMasterIdLst>
  <p:sldIdLst>
    <p:sldId id="256" r:id="rId2"/>
    <p:sldId id="258" r:id="rId3"/>
    <p:sldId id="257" r:id="rId4"/>
    <p:sldId id="259" r:id="rId5"/>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1" d="100"/>
          <a:sy n="71" d="100"/>
        </p:scale>
        <p:origin x="49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A1CD0915-3DC7-437F-83AA-BFB0AF66AD5D}" type="datetimeFigureOut">
              <a:rPr lang="en-US" smtClean="0"/>
              <a:t>5/15/2017</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005594B9-EACE-4CD5-AD66-626F313F05F5}" type="slidenum">
              <a:rPr lang="en-US" smtClean="0"/>
              <a:t>‹#›</a:t>
            </a:fld>
            <a:endParaRPr lang="en-US"/>
          </a:p>
        </p:txBody>
      </p:sp>
    </p:spTree>
    <p:extLst>
      <p:ext uri="{BB962C8B-B14F-4D97-AF65-F5344CB8AC3E}">
        <p14:creationId xmlns:p14="http://schemas.microsoft.com/office/powerpoint/2010/main" val="16782243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7BF4BB-9E6B-49EB-AC94-E353084D091E}"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CE12F9B-1E45-4CC2-88D9-53C949B3457B}" type="slidenum">
              <a:rPr lang="en-US" smtClean="0"/>
              <a:t>‹#›</a:t>
            </a:fld>
            <a:endParaRPr lang="en-US"/>
          </a:p>
        </p:txBody>
      </p:sp>
    </p:spTree>
    <p:extLst>
      <p:ext uri="{BB962C8B-B14F-4D97-AF65-F5344CB8AC3E}">
        <p14:creationId xmlns:p14="http://schemas.microsoft.com/office/powerpoint/2010/main" val="4259041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BF4BB-9E6B-49EB-AC94-E353084D091E}"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E12F9B-1E45-4CC2-88D9-53C949B3457B}" type="slidenum">
              <a:rPr lang="en-US" smtClean="0"/>
              <a:t>‹#›</a:t>
            </a:fld>
            <a:endParaRPr lang="en-US"/>
          </a:p>
        </p:txBody>
      </p:sp>
    </p:spTree>
    <p:extLst>
      <p:ext uri="{BB962C8B-B14F-4D97-AF65-F5344CB8AC3E}">
        <p14:creationId xmlns:p14="http://schemas.microsoft.com/office/powerpoint/2010/main" val="2853788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BF4BB-9E6B-49EB-AC94-E353084D091E}"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E12F9B-1E45-4CC2-88D9-53C949B3457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66493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A7BF4BB-9E6B-49EB-AC94-E353084D091E}"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E12F9B-1E45-4CC2-88D9-53C949B3457B}" type="slidenum">
              <a:rPr lang="en-US" smtClean="0"/>
              <a:t>‹#›</a:t>
            </a:fld>
            <a:endParaRPr lang="en-US"/>
          </a:p>
        </p:txBody>
      </p:sp>
    </p:spTree>
    <p:extLst>
      <p:ext uri="{BB962C8B-B14F-4D97-AF65-F5344CB8AC3E}">
        <p14:creationId xmlns:p14="http://schemas.microsoft.com/office/powerpoint/2010/main" val="1890154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A7BF4BB-9E6B-49EB-AC94-E353084D091E}"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E12F9B-1E45-4CC2-88D9-53C949B3457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18562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A7BF4BB-9E6B-49EB-AC94-E353084D091E}"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E12F9B-1E45-4CC2-88D9-53C949B3457B}" type="slidenum">
              <a:rPr lang="en-US" smtClean="0"/>
              <a:t>‹#›</a:t>
            </a:fld>
            <a:endParaRPr lang="en-US"/>
          </a:p>
        </p:txBody>
      </p:sp>
    </p:spTree>
    <p:extLst>
      <p:ext uri="{BB962C8B-B14F-4D97-AF65-F5344CB8AC3E}">
        <p14:creationId xmlns:p14="http://schemas.microsoft.com/office/powerpoint/2010/main" val="30025932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7BF4BB-9E6B-49EB-AC94-E353084D091E}"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E12F9B-1E45-4CC2-88D9-53C949B3457B}" type="slidenum">
              <a:rPr lang="en-US" smtClean="0"/>
              <a:t>‹#›</a:t>
            </a:fld>
            <a:endParaRPr lang="en-US"/>
          </a:p>
        </p:txBody>
      </p:sp>
    </p:spTree>
    <p:extLst>
      <p:ext uri="{BB962C8B-B14F-4D97-AF65-F5344CB8AC3E}">
        <p14:creationId xmlns:p14="http://schemas.microsoft.com/office/powerpoint/2010/main" val="3015909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7BF4BB-9E6B-49EB-AC94-E353084D091E}"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E12F9B-1E45-4CC2-88D9-53C949B3457B}" type="slidenum">
              <a:rPr lang="en-US" smtClean="0"/>
              <a:t>‹#›</a:t>
            </a:fld>
            <a:endParaRPr lang="en-US"/>
          </a:p>
        </p:txBody>
      </p:sp>
    </p:spTree>
    <p:extLst>
      <p:ext uri="{BB962C8B-B14F-4D97-AF65-F5344CB8AC3E}">
        <p14:creationId xmlns:p14="http://schemas.microsoft.com/office/powerpoint/2010/main" val="642051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7BF4BB-9E6B-49EB-AC94-E353084D091E}"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CE12F9B-1E45-4CC2-88D9-53C949B3457B}" type="slidenum">
              <a:rPr lang="en-US" smtClean="0"/>
              <a:t>‹#›</a:t>
            </a:fld>
            <a:endParaRPr lang="en-US"/>
          </a:p>
        </p:txBody>
      </p:sp>
    </p:spTree>
    <p:extLst>
      <p:ext uri="{BB962C8B-B14F-4D97-AF65-F5344CB8AC3E}">
        <p14:creationId xmlns:p14="http://schemas.microsoft.com/office/powerpoint/2010/main" val="2737695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BF4BB-9E6B-49EB-AC94-E353084D091E}" type="datetimeFigureOut">
              <a:rPr lang="en-US" smtClean="0"/>
              <a:t>5/15/2017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CE12F9B-1E45-4CC2-88D9-53C949B3457B}" type="slidenum">
              <a:rPr lang="en-US" smtClean="0"/>
              <a:t>‹#›</a:t>
            </a:fld>
            <a:endParaRPr lang="en-US"/>
          </a:p>
        </p:txBody>
      </p:sp>
    </p:spTree>
    <p:extLst>
      <p:ext uri="{BB962C8B-B14F-4D97-AF65-F5344CB8AC3E}">
        <p14:creationId xmlns:p14="http://schemas.microsoft.com/office/powerpoint/2010/main" val="2260018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7BF4BB-9E6B-49EB-AC94-E353084D091E}"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CE12F9B-1E45-4CC2-88D9-53C949B3457B}" type="slidenum">
              <a:rPr lang="en-US" smtClean="0"/>
              <a:t>‹#›</a:t>
            </a:fld>
            <a:endParaRPr lang="en-US"/>
          </a:p>
        </p:txBody>
      </p:sp>
    </p:spTree>
    <p:extLst>
      <p:ext uri="{BB962C8B-B14F-4D97-AF65-F5344CB8AC3E}">
        <p14:creationId xmlns:p14="http://schemas.microsoft.com/office/powerpoint/2010/main" val="280829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7BF4BB-9E6B-49EB-AC94-E353084D091E}" type="datetimeFigureOut">
              <a:rPr lang="en-US" smtClean="0"/>
              <a:t>5/15/2017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CE12F9B-1E45-4CC2-88D9-53C949B3457B}" type="slidenum">
              <a:rPr lang="en-US" smtClean="0"/>
              <a:t>‹#›</a:t>
            </a:fld>
            <a:endParaRPr lang="en-US"/>
          </a:p>
        </p:txBody>
      </p:sp>
    </p:spTree>
    <p:extLst>
      <p:ext uri="{BB962C8B-B14F-4D97-AF65-F5344CB8AC3E}">
        <p14:creationId xmlns:p14="http://schemas.microsoft.com/office/powerpoint/2010/main" val="371924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7BF4BB-9E6B-49EB-AC94-E353084D091E}" type="datetimeFigureOut">
              <a:rPr lang="en-US" smtClean="0"/>
              <a:t>5/15/2017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CE12F9B-1E45-4CC2-88D9-53C949B3457B}" type="slidenum">
              <a:rPr lang="en-US" smtClean="0"/>
              <a:t>‹#›</a:t>
            </a:fld>
            <a:endParaRPr lang="en-US"/>
          </a:p>
        </p:txBody>
      </p:sp>
    </p:spTree>
    <p:extLst>
      <p:ext uri="{BB962C8B-B14F-4D97-AF65-F5344CB8AC3E}">
        <p14:creationId xmlns:p14="http://schemas.microsoft.com/office/powerpoint/2010/main" val="2766241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BF4BB-9E6B-49EB-AC94-E353084D091E}" type="datetimeFigureOut">
              <a:rPr lang="en-US" smtClean="0"/>
              <a:t>5/15/2017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CE12F9B-1E45-4CC2-88D9-53C949B3457B}" type="slidenum">
              <a:rPr lang="en-US" smtClean="0"/>
              <a:t>‹#›</a:t>
            </a:fld>
            <a:endParaRPr lang="en-US"/>
          </a:p>
        </p:txBody>
      </p:sp>
    </p:spTree>
    <p:extLst>
      <p:ext uri="{BB962C8B-B14F-4D97-AF65-F5344CB8AC3E}">
        <p14:creationId xmlns:p14="http://schemas.microsoft.com/office/powerpoint/2010/main" val="2720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BF4BB-9E6B-49EB-AC94-E353084D091E}"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CE12F9B-1E45-4CC2-88D9-53C949B3457B}" type="slidenum">
              <a:rPr lang="en-US" smtClean="0"/>
              <a:t>‹#›</a:t>
            </a:fld>
            <a:endParaRPr lang="en-US"/>
          </a:p>
        </p:txBody>
      </p:sp>
    </p:spTree>
    <p:extLst>
      <p:ext uri="{BB962C8B-B14F-4D97-AF65-F5344CB8AC3E}">
        <p14:creationId xmlns:p14="http://schemas.microsoft.com/office/powerpoint/2010/main" val="1106811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BF4BB-9E6B-49EB-AC94-E353084D091E}" type="datetimeFigureOut">
              <a:rPr lang="en-US" smtClean="0"/>
              <a:t>5/15/2017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CE12F9B-1E45-4CC2-88D9-53C949B3457B}" type="slidenum">
              <a:rPr lang="en-US" smtClean="0"/>
              <a:t>‹#›</a:t>
            </a:fld>
            <a:endParaRPr lang="en-US"/>
          </a:p>
        </p:txBody>
      </p:sp>
    </p:spTree>
    <p:extLst>
      <p:ext uri="{BB962C8B-B14F-4D97-AF65-F5344CB8AC3E}">
        <p14:creationId xmlns:p14="http://schemas.microsoft.com/office/powerpoint/2010/main" val="1518991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A7BF4BB-9E6B-49EB-AC94-E353084D091E}" type="datetimeFigureOut">
              <a:rPr lang="en-US" smtClean="0"/>
              <a:t>5/15/2017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CE12F9B-1E45-4CC2-88D9-53C949B3457B}" type="slidenum">
              <a:rPr lang="en-US" smtClean="0"/>
              <a:t>‹#›</a:t>
            </a:fld>
            <a:endParaRPr lang="en-US"/>
          </a:p>
        </p:txBody>
      </p:sp>
    </p:spTree>
    <p:extLst>
      <p:ext uri="{BB962C8B-B14F-4D97-AF65-F5344CB8AC3E}">
        <p14:creationId xmlns:p14="http://schemas.microsoft.com/office/powerpoint/2010/main" val="329952041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Character webs</a:t>
            </a:r>
            <a:endParaRPr lang="en-US" dirty="0"/>
          </a:p>
        </p:txBody>
      </p:sp>
    </p:spTree>
    <p:extLst>
      <p:ext uri="{BB962C8B-B14F-4D97-AF65-F5344CB8AC3E}">
        <p14:creationId xmlns:p14="http://schemas.microsoft.com/office/powerpoint/2010/main" val="422024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information should go in a </a:t>
            </a:r>
            <a:r>
              <a:rPr lang="en-US" i="1" dirty="0" smtClean="0"/>
              <a:t>Twelfth Night </a:t>
            </a:r>
            <a:r>
              <a:rPr lang="en-US" dirty="0" smtClean="0"/>
              <a:t>character web?</a:t>
            </a:r>
            <a:endParaRPr lang="en-US" dirty="0"/>
          </a:p>
        </p:txBody>
      </p:sp>
      <p:sp>
        <p:nvSpPr>
          <p:cNvPr id="3" name="Content Placeholder 2"/>
          <p:cNvSpPr>
            <a:spLocks noGrp="1"/>
          </p:cNvSpPr>
          <p:nvPr>
            <p:ph idx="1"/>
          </p:nvPr>
        </p:nvSpPr>
        <p:spPr>
          <a:xfrm>
            <a:off x="2592925" y="2133599"/>
            <a:ext cx="8911687" cy="4349088"/>
          </a:xfrm>
        </p:spPr>
        <p:txBody>
          <a:bodyPr>
            <a:normAutofit fontScale="92500" lnSpcReduction="10000"/>
          </a:bodyPr>
          <a:lstStyle/>
          <a:p>
            <a:r>
              <a:rPr lang="en-US" sz="3600" dirty="0" smtClean="0"/>
              <a:t>Names of characters</a:t>
            </a:r>
          </a:p>
          <a:p>
            <a:r>
              <a:rPr lang="en-US" sz="3600" dirty="0" smtClean="0"/>
              <a:t>Characteristics of characters (personalities, likes or dislikes, </a:t>
            </a:r>
            <a:r>
              <a:rPr lang="en-US" sz="3600" dirty="0" err="1" smtClean="0"/>
              <a:t>etc</a:t>
            </a:r>
            <a:r>
              <a:rPr lang="en-US" sz="3600" dirty="0" smtClean="0"/>
              <a:t>)</a:t>
            </a:r>
          </a:p>
          <a:p>
            <a:r>
              <a:rPr lang="en-US" sz="3600" dirty="0" smtClean="0"/>
              <a:t>How the characters relate to one another</a:t>
            </a:r>
          </a:p>
          <a:p>
            <a:r>
              <a:rPr lang="en-US" sz="3600" dirty="0" smtClean="0"/>
              <a:t>One quote for each character (from Shakespeare’s play) that represents him/her well</a:t>
            </a:r>
          </a:p>
          <a:p>
            <a:endParaRPr lang="en-US" dirty="0"/>
          </a:p>
        </p:txBody>
      </p:sp>
    </p:spTree>
    <p:extLst>
      <p:ext uri="{BB962C8B-B14F-4D97-AF65-F5344CB8AC3E}">
        <p14:creationId xmlns:p14="http://schemas.microsoft.com/office/powerpoint/2010/main" val="2557580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674154" y="228222"/>
            <a:ext cx="5499099" cy="6896915"/>
          </a:xfrm>
          <a:prstGeom prst="rect">
            <a:avLst/>
          </a:prstGeom>
        </p:spPr>
      </p:pic>
    </p:spTree>
    <p:extLst>
      <p:ext uri="{BB962C8B-B14F-4D97-AF65-F5344CB8AC3E}">
        <p14:creationId xmlns:p14="http://schemas.microsoft.com/office/powerpoint/2010/main" val="3807326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Your task:  </a:t>
            </a:r>
            <a:endParaRPr lang="en-US" dirty="0"/>
          </a:p>
        </p:txBody>
      </p:sp>
      <p:sp>
        <p:nvSpPr>
          <p:cNvPr id="4" name="Content Placeholder 3"/>
          <p:cNvSpPr>
            <a:spLocks noGrp="1"/>
          </p:cNvSpPr>
          <p:nvPr>
            <p:ph idx="1"/>
          </p:nvPr>
        </p:nvSpPr>
        <p:spPr/>
        <p:txBody>
          <a:bodyPr>
            <a:normAutofit/>
          </a:bodyPr>
          <a:lstStyle/>
          <a:p>
            <a:pPr>
              <a:lnSpc>
                <a:spcPct val="200000"/>
              </a:lnSpc>
            </a:pPr>
            <a:r>
              <a:rPr lang="en-US" sz="2000" b="1" dirty="0" smtClean="0"/>
              <a:t>You will create a character web for all the major characters in the play. You must cover all of the requirements as listed on the pervious slide. Ensure that you’ve properly connected all major characters. You can do so on the computer or by hand – ensure that your character web looks polished and is complete. Use the </a:t>
            </a:r>
            <a:r>
              <a:rPr lang="en-US" sz="2000" b="1" i="1" dirty="0" smtClean="0"/>
              <a:t>Hunger Games</a:t>
            </a:r>
            <a:r>
              <a:rPr lang="en-US" sz="2000" b="1" dirty="0" smtClean="0"/>
              <a:t> example as a model. </a:t>
            </a:r>
            <a:endParaRPr lang="en-US" sz="2000" b="1" dirty="0"/>
          </a:p>
        </p:txBody>
      </p:sp>
    </p:spTree>
    <p:extLst>
      <p:ext uri="{BB962C8B-B14F-4D97-AF65-F5344CB8AC3E}">
        <p14:creationId xmlns:p14="http://schemas.microsoft.com/office/powerpoint/2010/main" val="173057369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85</TotalTime>
  <Words>121</Words>
  <Application>Microsoft Office PowerPoint</Application>
  <PresentationFormat>Widescreen</PresentationFormat>
  <Paragraphs>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Century Gothic</vt:lpstr>
      <vt:lpstr>Wingdings 3</vt:lpstr>
      <vt:lpstr>Wisp</vt:lpstr>
      <vt:lpstr>Character webs</vt:lpstr>
      <vt:lpstr>What information should go in a Twelfth Night character web?</vt:lpstr>
      <vt:lpstr>PowerPoint Presentation</vt:lpstr>
      <vt:lpstr>Your task:  </vt:lpstr>
    </vt:vector>
  </TitlesOfParts>
  <Company>Vancouver School Board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 webs</dc:title>
  <dc:creator>since</dc:creator>
  <cp:lastModifiedBy>Katie Ferguson</cp:lastModifiedBy>
  <cp:revision>4</cp:revision>
  <cp:lastPrinted>2017-05-15T17:40:25Z</cp:lastPrinted>
  <dcterms:created xsi:type="dcterms:W3CDTF">2014-02-25T18:35:58Z</dcterms:created>
  <dcterms:modified xsi:type="dcterms:W3CDTF">2017-05-15T17:40:30Z</dcterms:modified>
</cp:coreProperties>
</file>