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96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C9912D4-7BD6-456C-8714-3C16010BA13F}" type="datetimeFigureOut">
              <a:rPr lang="en-CA" smtClean="0"/>
              <a:t>18-01-20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AF3FFA4-7238-4351-879E-D2ED5B047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569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18-01-20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.ted.com/on/oQQimtY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72346"/>
            <a:ext cx="8144134" cy="1373070"/>
          </a:xfrm>
        </p:spPr>
        <p:txBody>
          <a:bodyPr/>
          <a:lstStyle/>
          <a:p>
            <a:r>
              <a:rPr lang="en-CA" dirty="0" smtClean="0"/>
              <a:t>The Danger of a Single Story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673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Danger of a Single 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ed.ted.com/on/oQQimtYK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054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Related to the Video: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What messages was the speaker trying to communicate?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How do these messages relate to history?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645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Assumptions about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What are some common assumptions that non-Canadians have about Canadians?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How do you think stereotypes and misconceptions arise?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What strategies should someone use who is interested in learning about Canadian history?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866952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</TotalTime>
  <Words>88</Words>
  <Application>Microsoft Macintosh PowerPoint</Application>
  <PresentationFormat>Custom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Berlin</vt:lpstr>
      <vt:lpstr>The Danger of a Single Story</vt:lpstr>
      <vt:lpstr>The Danger of a Single Story</vt:lpstr>
      <vt:lpstr>Questions Related to the Video:</vt:lpstr>
      <vt:lpstr>Assumptions about Canada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Danger of a Single Story</dc:title>
  <dc:creator>User</dc:creator>
  <cp:lastModifiedBy>Owen Ferguson</cp:lastModifiedBy>
  <cp:revision>2</cp:revision>
  <cp:lastPrinted>2017-09-07T11:16:52Z</cp:lastPrinted>
  <dcterms:created xsi:type="dcterms:W3CDTF">2017-09-07T11:11:27Z</dcterms:created>
  <dcterms:modified xsi:type="dcterms:W3CDTF">2018-01-20T19:20:20Z</dcterms:modified>
</cp:coreProperties>
</file>